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6" r:id="rId1"/>
  </p:sldMasterIdLst>
  <p:sldIdLst>
    <p:sldId id="256" r:id="rId2"/>
  </p:sldIdLst>
  <p:sldSz cx="3600450" cy="52197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062" autoAdjust="0"/>
    <p:restoredTop sz="94660"/>
  </p:normalViewPr>
  <p:slideViewPr>
    <p:cSldViewPr snapToGrid="0">
      <p:cViewPr varScale="1">
        <p:scale>
          <a:sx n="106" d="100"/>
          <a:sy n="106" d="100"/>
        </p:scale>
        <p:origin x="2746" y="91"/>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8" name="Rectangle 7"/>
          <p:cNvSpPr/>
          <p:nvPr/>
        </p:nvSpPr>
        <p:spPr>
          <a:xfrm>
            <a:off x="3314664" y="0"/>
            <a:ext cx="288036" cy="5219700"/>
          </a:xfrm>
          <a:prstGeom prst="rect">
            <a:avLst/>
          </a:prstGeom>
          <a:solidFill>
            <a:srgbClr val="303030"/>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372646" y="577647"/>
            <a:ext cx="2781348" cy="3076143"/>
          </a:xfrm>
        </p:spPr>
        <p:txBody>
          <a:bodyPr anchor="b">
            <a:normAutofit/>
          </a:bodyPr>
          <a:lstStyle>
            <a:lvl1pPr algn="l">
              <a:lnSpc>
                <a:spcPct val="85000"/>
              </a:lnSpc>
              <a:defRPr sz="2599" baseline="0">
                <a:solidFill>
                  <a:schemeClr val="tx1"/>
                </a:solidFill>
              </a:defRPr>
            </a:lvl1pPr>
          </a:lstStyle>
          <a:p>
            <a:r>
              <a:rPr lang="ja-JP" altLang="en-US"/>
              <a:t>マスター タイトルの書式設定</a:t>
            </a:r>
            <a:endParaRPr lang="en-US" dirty="0"/>
          </a:p>
        </p:txBody>
      </p:sp>
      <p:sp>
        <p:nvSpPr>
          <p:cNvPr id="3" name="Subtitle 2"/>
          <p:cNvSpPr>
            <a:spLocks noGrp="1"/>
          </p:cNvSpPr>
          <p:nvPr>
            <p:ph type="subTitle" idx="1"/>
          </p:nvPr>
        </p:nvSpPr>
        <p:spPr>
          <a:xfrm>
            <a:off x="372646" y="3653790"/>
            <a:ext cx="2781348" cy="1287526"/>
          </a:xfrm>
        </p:spPr>
        <p:txBody>
          <a:bodyPr>
            <a:normAutofit/>
          </a:bodyPr>
          <a:lstStyle>
            <a:lvl1pPr marL="0" indent="0" algn="l">
              <a:buNone/>
              <a:defRPr sz="788" baseline="0">
                <a:solidFill>
                  <a:schemeClr val="tx1">
                    <a:lumMod val="65000"/>
                  </a:schemeClr>
                </a:solidFill>
              </a:defRPr>
            </a:lvl1pPr>
            <a:lvl2pPr marL="180045" indent="0" algn="ctr">
              <a:buNone/>
              <a:defRPr sz="788"/>
            </a:lvl2pPr>
            <a:lvl3pPr marL="360091" indent="0" algn="ctr">
              <a:buNone/>
              <a:defRPr sz="788"/>
            </a:lvl3pPr>
            <a:lvl4pPr marL="540136" indent="0" algn="ctr">
              <a:buNone/>
              <a:defRPr sz="788"/>
            </a:lvl4pPr>
            <a:lvl5pPr marL="720181" indent="0" algn="ctr">
              <a:buNone/>
              <a:defRPr sz="788"/>
            </a:lvl5pPr>
            <a:lvl6pPr marL="900227" indent="0" algn="ctr">
              <a:buNone/>
              <a:defRPr sz="788"/>
            </a:lvl6pPr>
            <a:lvl7pPr marL="1080272" indent="0" algn="ctr">
              <a:buNone/>
              <a:defRPr sz="788"/>
            </a:lvl7pPr>
            <a:lvl8pPr marL="1260318" indent="0" algn="ctr">
              <a:buNone/>
              <a:defRPr sz="788"/>
            </a:lvl8pPr>
            <a:lvl9pPr marL="1440363" indent="0" algn="ctr">
              <a:buNone/>
              <a:defRPr sz="788"/>
            </a:lvl9pPr>
          </a:lstStyle>
          <a:p>
            <a:r>
              <a:rPr lang="ja-JP" altLang="en-US"/>
              <a:t>マスター サブタイトルの書式設定</a:t>
            </a:r>
            <a:endParaRPr lang="en-US" dirty="0"/>
          </a:p>
        </p:txBody>
      </p:sp>
      <p:sp>
        <p:nvSpPr>
          <p:cNvPr id="7" name="Rectangle 6"/>
          <p:cNvSpPr/>
          <p:nvPr/>
        </p:nvSpPr>
        <p:spPr>
          <a:xfrm>
            <a:off x="0" y="0"/>
            <a:ext cx="135017" cy="5219700"/>
          </a:xfrm>
          <a:prstGeom prst="rect">
            <a:avLst/>
          </a:prstGeom>
          <a:solidFill>
            <a:srgbClr val="303030"/>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 name="Date Placeholder 3"/>
          <p:cNvSpPr>
            <a:spLocks noGrp="1"/>
          </p:cNvSpPr>
          <p:nvPr>
            <p:ph type="dt" sz="half" idx="10"/>
          </p:nvPr>
        </p:nvSpPr>
        <p:spPr/>
        <p:txBody>
          <a:bodyPr/>
          <a:lstStyle/>
          <a:p>
            <a:fld id="{AF11606E-E2B7-4E89-9F0D-6FC5B12A80E6}" type="datetimeFigureOut">
              <a:rPr kumimoji="1" lang="ja-JP" altLang="en-US" smtClean="0"/>
              <a:t>2025/5/12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E5BF171-6D13-4036-BD50-036D908AB21A}" type="slidenum">
              <a:rPr kumimoji="1" lang="ja-JP" altLang="en-US" smtClean="0"/>
              <a:t>‹#›</a:t>
            </a:fld>
            <a:endParaRPr kumimoji="1" lang="ja-JP" altLang="en-US"/>
          </a:p>
        </p:txBody>
      </p:sp>
    </p:spTree>
    <p:extLst>
      <p:ext uri="{BB962C8B-B14F-4D97-AF65-F5344CB8AC3E}">
        <p14:creationId xmlns:p14="http://schemas.microsoft.com/office/powerpoint/2010/main" val="37733413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F11606E-E2B7-4E89-9F0D-6FC5B12A80E6}" type="datetimeFigureOut">
              <a:rPr kumimoji="1" lang="ja-JP" altLang="en-US" smtClean="0"/>
              <a:t>2025/5/12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E5BF171-6D13-4036-BD50-036D908AB21A}" type="slidenum">
              <a:rPr kumimoji="1" lang="ja-JP" altLang="en-US" smtClean="0"/>
              <a:t>‹#›</a:t>
            </a:fld>
            <a:endParaRPr kumimoji="1" lang="ja-JP" altLang="en-US"/>
          </a:p>
        </p:txBody>
      </p:sp>
    </p:spTree>
    <p:extLst>
      <p:ext uri="{BB962C8B-B14F-4D97-AF65-F5344CB8AC3E}">
        <p14:creationId xmlns:p14="http://schemas.microsoft.com/office/powerpoint/2010/main" val="1330782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554070" y="289983"/>
            <a:ext cx="731341" cy="4488700"/>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225029" y="289983"/>
            <a:ext cx="2284035" cy="4488700"/>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F11606E-E2B7-4E89-9F0D-6FC5B12A80E6}" type="datetimeFigureOut">
              <a:rPr kumimoji="1" lang="ja-JP" altLang="en-US" smtClean="0"/>
              <a:t>2025/5/12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E5BF171-6D13-4036-BD50-036D908AB21A}" type="slidenum">
              <a:rPr kumimoji="1" lang="ja-JP" altLang="en-US" smtClean="0"/>
              <a:t>‹#›</a:t>
            </a:fld>
            <a:endParaRPr kumimoji="1" lang="ja-JP" altLang="en-US"/>
          </a:p>
        </p:txBody>
      </p:sp>
    </p:spTree>
    <p:extLst>
      <p:ext uri="{BB962C8B-B14F-4D97-AF65-F5344CB8AC3E}">
        <p14:creationId xmlns:p14="http://schemas.microsoft.com/office/powerpoint/2010/main" val="5887175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F11606E-E2B7-4E89-9F0D-6FC5B12A80E6}" type="datetimeFigureOut">
              <a:rPr kumimoji="1" lang="ja-JP" altLang="en-US" smtClean="0"/>
              <a:t>2025/5/12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E5BF171-6D13-4036-BD50-036D908AB21A}" type="slidenum">
              <a:rPr kumimoji="1" lang="ja-JP" altLang="en-US" smtClean="0"/>
              <a:t>‹#›</a:t>
            </a:fld>
            <a:endParaRPr kumimoji="1" lang="ja-JP" altLang="en-US"/>
          </a:p>
        </p:txBody>
      </p:sp>
    </p:spTree>
    <p:extLst>
      <p:ext uri="{BB962C8B-B14F-4D97-AF65-F5344CB8AC3E}">
        <p14:creationId xmlns:p14="http://schemas.microsoft.com/office/powerpoint/2010/main" val="22797381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372646" y="577647"/>
            <a:ext cx="2781348" cy="3076143"/>
          </a:xfrm>
        </p:spPr>
        <p:txBody>
          <a:bodyPr anchor="b">
            <a:normAutofit/>
          </a:bodyPr>
          <a:lstStyle>
            <a:lvl1pPr>
              <a:lnSpc>
                <a:spcPct val="85000"/>
              </a:lnSpc>
              <a:defRPr sz="2599" b="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372646" y="3653790"/>
            <a:ext cx="2781348" cy="1287526"/>
          </a:xfrm>
        </p:spPr>
        <p:txBody>
          <a:bodyPr anchor="t">
            <a:normAutofit/>
          </a:bodyPr>
          <a:lstStyle>
            <a:lvl1pPr marL="0" indent="0">
              <a:buNone/>
              <a:defRPr sz="788">
                <a:solidFill>
                  <a:schemeClr val="tx1">
                    <a:lumMod val="65000"/>
                  </a:schemeClr>
                </a:solidFill>
              </a:defRPr>
            </a:lvl1pPr>
            <a:lvl2pPr marL="180045" indent="0">
              <a:buNone/>
              <a:defRPr sz="709">
                <a:solidFill>
                  <a:schemeClr val="tx1">
                    <a:tint val="75000"/>
                  </a:schemeClr>
                </a:solidFill>
              </a:defRPr>
            </a:lvl2pPr>
            <a:lvl3pPr marL="360091" indent="0">
              <a:buNone/>
              <a:defRPr sz="630">
                <a:solidFill>
                  <a:schemeClr val="tx1">
                    <a:tint val="75000"/>
                  </a:schemeClr>
                </a:solidFill>
              </a:defRPr>
            </a:lvl3pPr>
            <a:lvl4pPr marL="540136" indent="0">
              <a:buNone/>
              <a:defRPr sz="551">
                <a:solidFill>
                  <a:schemeClr val="tx1">
                    <a:tint val="75000"/>
                  </a:schemeClr>
                </a:solidFill>
              </a:defRPr>
            </a:lvl4pPr>
            <a:lvl5pPr marL="720181" indent="0">
              <a:buNone/>
              <a:defRPr sz="551">
                <a:solidFill>
                  <a:schemeClr val="tx1">
                    <a:tint val="75000"/>
                  </a:schemeClr>
                </a:solidFill>
              </a:defRPr>
            </a:lvl5pPr>
            <a:lvl6pPr marL="900227" indent="0">
              <a:buNone/>
              <a:defRPr sz="551">
                <a:solidFill>
                  <a:schemeClr val="tx1">
                    <a:tint val="75000"/>
                  </a:schemeClr>
                </a:solidFill>
              </a:defRPr>
            </a:lvl6pPr>
            <a:lvl7pPr marL="1080272" indent="0">
              <a:buNone/>
              <a:defRPr sz="551">
                <a:solidFill>
                  <a:schemeClr val="tx1">
                    <a:tint val="75000"/>
                  </a:schemeClr>
                </a:solidFill>
              </a:defRPr>
            </a:lvl7pPr>
            <a:lvl8pPr marL="1260318" indent="0">
              <a:buNone/>
              <a:defRPr sz="551">
                <a:solidFill>
                  <a:schemeClr val="tx1">
                    <a:tint val="75000"/>
                  </a:schemeClr>
                </a:solidFill>
              </a:defRPr>
            </a:lvl8pPr>
            <a:lvl9pPr marL="1440363" indent="0">
              <a:buNone/>
              <a:defRPr sz="551">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AF11606E-E2B7-4E89-9F0D-6FC5B12A80E6}" type="datetimeFigureOut">
              <a:rPr kumimoji="1" lang="ja-JP" altLang="en-US" smtClean="0"/>
              <a:t>2025/5/12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E5BF171-6D13-4036-BD50-036D908AB21A}" type="slidenum">
              <a:rPr kumimoji="1" lang="ja-JP" altLang="en-US" smtClean="0"/>
              <a:t>‹#›</a:t>
            </a:fld>
            <a:endParaRPr kumimoji="1" lang="ja-JP" altLang="en-US"/>
          </a:p>
        </p:txBody>
      </p:sp>
      <p:sp>
        <p:nvSpPr>
          <p:cNvPr id="7" name="Rectangle 6"/>
          <p:cNvSpPr/>
          <p:nvPr/>
        </p:nvSpPr>
        <p:spPr>
          <a:xfrm>
            <a:off x="0" y="0"/>
            <a:ext cx="135017" cy="5219700"/>
          </a:xfrm>
          <a:prstGeom prst="rect">
            <a:avLst/>
          </a:prstGeom>
          <a:solidFill>
            <a:srgbClr val="303030"/>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9237860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372647" y="1391921"/>
            <a:ext cx="1323165" cy="3311851"/>
          </a:xfrm>
        </p:spPr>
        <p:txBody>
          <a:bodyPr/>
          <a:lstStyle>
            <a:lvl1pPr>
              <a:defRPr sz="709"/>
            </a:lvl1pPr>
            <a:lvl2pPr>
              <a:defRPr sz="630"/>
            </a:lvl2pPr>
            <a:lvl3pPr>
              <a:defRPr sz="551"/>
            </a:lvl3pPr>
            <a:lvl4pPr>
              <a:defRPr sz="551"/>
            </a:lvl4pPr>
            <a:lvl5pPr>
              <a:defRPr sz="551"/>
            </a:lvl5pPr>
            <a:lvl6pPr>
              <a:defRPr sz="551"/>
            </a:lvl6pPr>
            <a:lvl7pPr>
              <a:defRPr sz="551"/>
            </a:lvl7pPr>
            <a:lvl8pPr>
              <a:defRPr sz="551"/>
            </a:lvl8pPr>
            <a:lvl9pPr>
              <a:defRPr sz="551"/>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1809226" y="1391921"/>
            <a:ext cx="1323165" cy="3311851"/>
          </a:xfrm>
        </p:spPr>
        <p:txBody>
          <a:bodyPr/>
          <a:lstStyle>
            <a:lvl1pPr>
              <a:defRPr sz="709"/>
            </a:lvl1pPr>
            <a:lvl2pPr>
              <a:defRPr sz="630"/>
            </a:lvl2pPr>
            <a:lvl3pPr>
              <a:defRPr sz="551"/>
            </a:lvl3pPr>
            <a:lvl4pPr>
              <a:defRPr sz="551"/>
            </a:lvl4pPr>
            <a:lvl5pPr>
              <a:defRPr sz="551"/>
            </a:lvl5pPr>
            <a:lvl6pPr>
              <a:defRPr sz="551"/>
            </a:lvl6pPr>
            <a:lvl7pPr>
              <a:defRPr sz="551"/>
            </a:lvl7pPr>
            <a:lvl8pPr>
              <a:defRPr sz="551"/>
            </a:lvl8pPr>
            <a:lvl9pPr>
              <a:defRPr sz="551"/>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AF11606E-E2B7-4E89-9F0D-6FC5B12A80E6}" type="datetimeFigureOut">
              <a:rPr kumimoji="1" lang="ja-JP" altLang="en-US" smtClean="0"/>
              <a:t>2025/5/12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E5BF171-6D13-4036-BD50-036D908AB21A}" type="slidenum">
              <a:rPr kumimoji="1" lang="ja-JP" altLang="en-US" smtClean="0"/>
              <a:t>‹#›</a:t>
            </a:fld>
            <a:endParaRPr kumimoji="1" lang="ja-JP" altLang="en-US"/>
          </a:p>
        </p:txBody>
      </p:sp>
    </p:spTree>
    <p:extLst>
      <p:ext uri="{BB962C8B-B14F-4D97-AF65-F5344CB8AC3E}">
        <p14:creationId xmlns:p14="http://schemas.microsoft.com/office/powerpoint/2010/main" val="17712590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372647" y="1306969"/>
            <a:ext cx="1323165" cy="556768"/>
          </a:xfrm>
        </p:spPr>
        <p:txBody>
          <a:bodyPr anchor="b">
            <a:normAutofit/>
          </a:bodyPr>
          <a:lstStyle>
            <a:lvl1pPr marL="0" indent="0">
              <a:spcBef>
                <a:spcPts val="0"/>
              </a:spcBef>
              <a:buNone/>
              <a:defRPr sz="709" b="0">
                <a:solidFill>
                  <a:schemeClr val="tx1">
                    <a:lumMod val="65000"/>
                  </a:schemeClr>
                </a:solidFill>
              </a:defRPr>
            </a:lvl1pPr>
            <a:lvl2pPr marL="180045" indent="0">
              <a:buNone/>
              <a:defRPr sz="709" b="1"/>
            </a:lvl2pPr>
            <a:lvl3pPr marL="360091" indent="0">
              <a:buNone/>
              <a:defRPr sz="709" b="1"/>
            </a:lvl3pPr>
            <a:lvl4pPr marL="540136" indent="0">
              <a:buNone/>
              <a:defRPr sz="630" b="1"/>
            </a:lvl4pPr>
            <a:lvl5pPr marL="720181" indent="0">
              <a:buNone/>
              <a:defRPr sz="630" b="1"/>
            </a:lvl5pPr>
            <a:lvl6pPr marL="900227" indent="0">
              <a:buNone/>
              <a:defRPr sz="630" b="1"/>
            </a:lvl6pPr>
            <a:lvl7pPr marL="1080272" indent="0">
              <a:buNone/>
              <a:defRPr sz="630" b="1"/>
            </a:lvl7pPr>
            <a:lvl8pPr marL="1260318" indent="0">
              <a:buNone/>
              <a:defRPr sz="630" b="1"/>
            </a:lvl8pPr>
            <a:lvl9pPr marL="1440363" indent="0">
              <a:buNone/>
              <a:defRPr sz="630" b="1"/>
            </a:lvl9pPr>
          </a:lstStyle>
          <a:p>
            <a:pPr lvl="0"/>
            <a:r>
              <a:rPr lang="ja-JP" altLang="en-US"/>
              <a:t>マスター テキストの書式設定</a:t>
            </a:r>
          </a:p>
        </p:txBody>
      </p:sp>
      <p:sp>
        <p:nvSpPr>
          <p:cNvPr id="4" name="Content Placeholder 3"/>
          <p:cNvSpPr>
            <a:spLocks noGrp="1"/>
          </p:cNvSpPr>
          <p:nvPr>
            <p:ph sz="half" idx="2"/>
          </p:nvPr>
        </p:nvSpPr>
        <p:spPr>
          <a:xfrm>
            <a:off x="372647" y="1908524"/>
            <a:ext cx="1323165" cy="2789206"/>
          </a:xfrm>
        </p:spPr>
        <p:txBody>
          <a:bodyPr/>
          <a:lstStyle>
            <a:lvl1pPr>
              <a:defRPr sz="709"/>
            </a:lvl1pPr>
            <a:lvl2pPr>
              <a:defRPr sz="630"/>
            </a:lvl2pPr>
            <a:lvl3pPr>
              <a:defRPr sz="551"/>
            </a:lvl3pPr>
            <a:lvl4pPr>
              <a:defRPr sz="551"/>
            </a:lvl4pPr>
            <a:lvl5pPr>
              <a:defRPr sz="551"/>
            </a:lvl5pPr>
            <a:lvl6pPr>
              <a:defRPr sz="551"/>
            </a:lvl6pPr>
            <a:lvl7pPr>
              <a:defRPr sz="551"/>
            </a:lvl7pPr>
            <a:lvl8pPr>
              <a:defRPr sz="551"/>
            </a:lvl8pPr>
            <a:lvl9pPr>
              <a:defRPr sz="551"/>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11" name="Text Placeholder 10"/>
          <p:cNvSpPr>
            <a:spLocks noGrp="1"/>
          </p:cNvSpPr>
          <p:nvPr>
            <p:ph type="body" sz="quarter" idx="13"/>
          </p:nvPr>
        </p:nvSpPr>
        <p:spPr>
          <a:xfrm>
            <a:off x="1811026" y="1306969"/>
            <a:ext cx="1324966" cy="556768"/>
          </a:xfrm>
        </p:spPr>
        <p:txBody>
          <a:bodyPr anchor="b">
            <a:normAutofit/>
          </a:bodyPr>
          <a:lstStyle>
            <a:lvl1pPr marL="0" indent="0">
              <a:spcBef>
                <a:spcPts val="0"/>
              </a:spcBef>
              <a:buFontTx/>
              <a:buNone/>
              <a:defRPr sz="709">
                <a:solidFill>
                  <a:schemeClr val="tx1">
                    <a:lumMod val="65000"/>
                  </a:schemeClr>
                </a:solidFill>
              </a:defRPr>
            </a:lvl1pPr>
          </a:lstStyle>
          <a:p>
            <a:pPr lvl="0"/>
            <a:r>
              <a:rPr lang="ja-JP" altLang="en-US"/>
              <a:t>マスター テキストの書式設定</a:t>
            </a:r>
          </a:p>
        </p:txBody>
      </p:sp>
      <p:sp>
        <p:nvSpPr>
          <p:cNvPr id="6" name="Content Placeholder 5"/>
          <p:cNvSpPr>
            <a:spLocks noGrp="1"/>
          </p:cNvSpPr>
          <p:nvPr>
            <p:ph sz="quarter" idx="4"/>
          </p:nvPr>
        </p:nvSpPr>
        <p:spPr>
          <a:xfrm>
            <a:off x="1809226" y="1908524"/>
            <a:ext cx="1323165" cy="2789206"/>
          </a:xfrm>
        </p:spPr>
        <p:txBody>
          <a:bodyPr/>
          <a:lstStyle>
            <a:lvl1pPr>
              <a:defRPr sz="709"/>
            </a:lvl1pPr>
            <a:lvl2pPr>
              <a:defRPr sz="630"/>
            </a:lvl2pPr>
            <a:lvl3pPr>
              <a:defRPr sz="551"/>
            </a:lvl3pPr>
            <a:lvl4pPr>
              <a:defRPr sz="551"/>
            </a:lvl4pPr>
            <a:lvl5pPr>
              <a:defRPr sz="551"/>
            </a:lvl5pPr>
            <a:lvl6pPr>
              <a:defRPr sz="551"/>
            </a:lvl6pPr>
            <a:lvl7pPr>
              <a:defRPr sz="551"/>
            </a:lvl7pPr>
            <a:lvl8pPr>
              <a:defRPr sz="551"/>
            </a:lvl8pPr>
            <a:lvl9pPr>
              <a:defRPr sz="551"/>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AF11606E-E2B7-4E89-9F0D-6FC5B12A80E6}" type="datetimeFigureOut">
              <a:rPr kumimoji="1" lang="ja-JP" altLang="en-US" smtClean="0"/>
              <a:t>2025/5/12</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8E5BF171-6D13-4036-BD50-036D908AB21A}" type="slidenum">
              <a:rPr kumimoji="1" lang="ja-JP" altLang="en-US" smtClean="0"/>
              <a:t>‹#›</a:t>
            </a:fld>
            <a:endParaRPr kumimoji="1" lang="ja-JP" altLang="en-US"/>
          </a:p>
        </p:txBody>
      </p:sp>
    </p:spTree>
    <p:extLst>
      <p:ext uri="{BB962C8B-B14F-4D97-AF65-F5344CB8AC3E}">
        <p14:creationId xmlns:p14="http://schemas.microsoft.com/office/powerpoint/2010/main" val="22676204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AF11606E-E2B7-4E89-9F0D-6FC5B12A80E6}" type="datetimeFigureOut">
              <a:rPr kumimoji="1" lang="ja-JP" altLang="en-US" smtClean="0"/>
              <a:t>2025/5/12</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8E5BF171-6D13-4036-BD50-036D908AB21A}" type="slidenum">
              <a:rPr kumimoji="1" lang="ja-JP" altLang="en-US" smtClean="0"/>
              <a:t>‹#›</a:t>
            </a:fld>
            <a:endParaRPr kumimoji="1" lang="ja-JP" altLang="en-US"/>
          </a:p>
        </p:txBody>
      </p:sp>
    </p:spTree>
    <p:extLst>
      <p:ext uri="{BB962C8B-B14F-4D97-AF65-F5344CB8AC3E}">
        <p14:creationId xmlns:p14="http://schemas.microsoft.com/office/powerpoint/2010/main" val="22793699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F11606E-E2B7-4E89-9F0D-6FC5B12A80E6}" type="datetimeFigureOut">
              <a:rPr kumimoji="1" lang="ja-JP" altLang="en-US" smtClean="0"/>
              <a:t>2025/5/12</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8E5BF171-6D13-4036-BD50-036D908AB21A}" type="slidenum">
              <a:rPr kumimoji="1" lang="ja-JP" altLang="en-US" smtClean="0"/>
              <a:t>‹#›</a:t>
            </a:fld>
            <a:endParaRPr kumimoji="1" lang="ja-JP" altLang="en-US"/>
          </a:p>
        </p:txBody>
      </p:sp>
    </p:spTree>
    <p:extLst>
      <p:ext uri="{BB962C8B-B14F-4D97-AF65-F5344CB8AC3E}">
        <p14:creationId xmlns:p14="http://schemas.microsoft.com/office/powerpoint/2010/main" val="22514533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248431" y="347981"/>
            <a:ext cx="945118" cy="1217928"/>
          </a:xfrm>
        </p:spPr>
        <p:txBody>
          <a:bodyPr anchor="b">
            <a:normAutofit/>
          </a:bodyPr>
          <a:lstStyle>
            <a:lvl1pPr>
              <a:defRPr sz="1103" b="0" baseline="0"/>
            </a:lvl1pPr>
          </a:lstStyle>
          <a:p>
            <a:r>
              <a:rPr lang="ja-JP" altLang="en-US"/>
              <a:t>マスター タイトルの書式設定</a:t>
            </a:r>
            <a:endParaRPr lang="en-US" dirty="0"/>
          </a:p>
        </p:txBody>
      </p:sp>
      <p:sp>
        <p:nvSpPr>
          <p:cNvPr id="3" name="Content Placeholder 2"/>
          <p:cNvSpPr>
            <a:spLocks noGrp="1"/>
          </p:cNvSpPr>
          <p:nvPr>
            <p:ph idx="1"/>
          </p:nvPr>
        </p:nvSpPr>
        <p:spPr>
          <a:xfrm>
            <a:off x="1330166" y="521970"/>
            <a:ext cx="1795224" cy="4175760"/>
          </a:xfrm>
        </p:spPr>
        <p:txBody>
          <a:bodyPr/>
          <a:lstStyle>
            <a:lvl1pPr>
              <a:defRPr sz="709"/>
            </a:lvl1pPr>
            <a:lvl2pPr>
              <a:defRPr sz="630"/>
            </a:lvl2pPr>
            <a:lvl3pPr>
              <a:defRPr sz="551"/>
            </a:lvl3pPr>
            <a:lvl4pPr>
              <a:defRPr sz="551"/>
            </a:lvl4pPr>
            <a:lvl5pPr>
              <a:defRPr sz="551"/>
            </a:lvl5pPr>
            <a:lvl6pPr>
              <a:defRPr sz="551"/>
            </a:lvl6pPr>
            <a:lvl7pPr>
              <a:defRPr sz="551"/>
            </a:lvl7pPr>
            <a:lvl8pPr>
              <a:defRPr sz="551"/>
            </a:lvl8pPr>
            <a:lvl9pPr>
              <a:defRPr sz="551"/>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248431" y="1598132"/>
            <a:ext cx="945118" cy="2899834"/>
          </a:xfrm>
        </p:spPr>
        <p:txBody>
          <a:bodyPr>
            <a:normAutofit/>
          </a:bodyPr>
          <a:lstStyle>
            <a:lvl1pPr marL="0" indent="0">
              <a:lnSpc>
                <a:spcPct val="114000"/>
              </a:lnSpc>
              <a:spcBef>
                <a:spcPts val="315"/>
              </a:spcBef>
              <a:buNone/>
              <a:defRPr sz="512"/>
            </a:lvl1pPr>
            <a:lvl2pPr marL="180045" indent="0">
              <a:buNone/>
              <a:defRPr sz="473"/>
            </a:lvl2pPr>
            <a:lvl3pPr marL="360091" indent="0">
              <a:buNone/>
              <a:defRPr sz="394"/>
            </a:lvl3pPr>
            <a:lvl4pPr marL="540136" indent="0">
              <a:buNone/>
              <a:defRPr sz="354"/>
            </a:lvl4pPr>
            <a:lvl5pPr marL="720181" indent="0">
              <a:buNone/>
              <a:defRPr sz="354"/>
            </a:lvl5pPr>
            <a:lvl6pPr marL="900227" indent="0">
              <a:buNone/>
              <a:defRPr sz="354"/>
            </a:lvl6pPr>
            <a:lvl7pPr marL="1080272" indent="0">
              <a:buNone/>
              <a:defRPr sz="354"/>
            </a:lvl7pPr>
            <a:lvl8pPr marL="1260318" indent="0">
              <a:buNone/>
              <a:defRPr sz="354"/>
            </a:lvl8pPr>
            <a:lvl9pPr marL="1440363" indent="0">
              <a:buNone/>
              <a:defRPr sz="354"/>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F11606E-E2B7-4E89-9F0D-6FC5B12A80E6}" type="datetimeFigureOut">
              <a:rPr kumimoji="1" lang="ja-JP" altLang="en-US" smtClean="0"/>
              <a:t>2025/5/12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E5BF171-6D13-4036-BD50-036D908AB21A}" type="slidenum">
              <a:rPr kumimoji="1" lang="ja-JP" altLang="en-US" smtClean="0"/>
              <a:t>‹#›</a:t>
            </a:fld>
            <a:endParaRPr kumimoji="1" lang="ja-JP" altLang="en-US"/>
          </a:p>
        </p:txBody>
      </p:sp>
    </p:spTree>
    <p:extLst>
      <p:ext uri="{BB962C8B-B14F-4D97-AF65-F5344CB8AC3E}">
        <p14:creationId xmlns:p14="http://schemas.microsoft.com/office/powerpoint/2010/main" val="11932274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8" name="Rectangle 7"/>
          <p:cNvSpPr/>
          <p:nvPr/>
        </p:nvSpPr>
        <p:spPr>
          <a:xfrm>
            <a:off x="0" y="3885777"/>
            <a:ext cx="3334917" cy="1333923"/>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70034" y="4001770"/>
            <a:ext cx="2947868" cy="695960"/>
          </a:xfrm>
        </p:spPr>
        <p:txBody>
          <a:bodyPr anchor="b">
            <a:normAutofit/>
          </a:bodyPr>
          <a:lstStyle>
            <a:lvl1pPr>
              <a:defRPr sz="1103" b="0">
                <a:solidFill>
                  <a:schemeClr val="tx1"/>
                </a:solidFill>
              </a:defRPr>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0" y="1"/>
            <a:ext cx="3334917" cy="3903680"/>
          </a:xfrm>
        </p:spPr>
        <p:txBody>
          <a:bodyPr anchor="t"/>
          <a:lstStyle>
            <a:lvl1pPr marL="0" indent="0">
              <a:buNone/>
              <a:defRPr sz="1260"/>
            </a:lvl1pPr>
            <a:lvl2pPr marL="180045" indent="0">
              <a:buNone/>
              <a:defRPr sz="1103"/>
            </a:lvl2pPr>
            <a:lvl3pPr marL="360091" indent="0">
              <a:buNone/>
              <a:defRPr sz="945"/>
            </a:lvl3pPr>
            <a:lvl4pPr marL="540136" indent="0">
              <a:buNone/>
              <a:defRPr sz="788"/>
            </a:lvl4pPr>
            <a:lvl5pPr marL="720181" indent="0">
              <a:buNone/>
              <a:defRPr sz="788"/>
            </a:lvl5pPr>
            <a:lvl6pPr marL="900227" indent="0">
              <a:buNone/>
              <a:defRPr sz="788"/>
            </a:lvl6pPr>
            <a:lvl7pPr marL="1080272" indent="0">
              <a:buNone/>
              <a:defRPr sz="788"/>
            </a:lvl7pPr>
            <a:lvl8pPr marL="1260318" indent="0">
              <a:buNone/>
              <a:defRPr sz="788"/>
            </a:lvl8pPr>
            <a:lvl9pPr marL="1440363" indent="0">
              <a:buNone/>
              <a:defRPr sz="788"/>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270034" y="4649316"/>
            <a:ext cx="2947868" cy="454392"/>
          </a:xfrm>
        </p:spPr>
        <p:txBody>
          <a:bodyPr>
            <a:normAutofit/>
          </a:bodyPr>
          <a:lstStyle>
            <a:lvl1pPr marL="0" indent="0">
              <a:lnSpc>
                <a:spcPct val="100000"/>
              </a:lnSpc>
              <a:spcBef>
                <a:spcPts val="315"/>
              </a:spcBef>
              <a:buNone/>
              <a:defRPr sz="512">
                <a:solidFill>
                  <a:schemeClr val="tx1">
                    <a:lumMod val="75000"/>
                  </a:schemeClr>
                </a:solidFill>
              </a:defRPr>
            </a:lvl1pPr>
            <a:lvl2pPr marL="180045" indent="0">
              <a:buNone/>
              <a:defRPr sz="473"/>
            </a:lvl2pPr>
            <a:lvl3pPr marL="360091" indent="0">
              <a:buNone/>
              <a:defRPr sz="394"/>
            </a:lvl3pPr>
            <a:lvl4pPr marL="540136" indent="0">
              <a:buNone/>
              <a:defRPr sz="354"/>
            </a:lvl4pPr>
            <a:lvl5pPr marL="720181" indent="0">
              <a:buNone/>
              <a:defRPr sz="354"/>
            </a:lvl5pPr>
            <a:lvl6pPr marL="900227" indent="0">
              <a:buNone/>
              <a:defRPr sz="354"/>
            </a:lvl6pPr>
            <a:lvl7pPr marL="1080272" indent="0">
              <a:buNone/>
              <a:defRPr sz="354"/>
            </a:lvl7pPr>
            <a:lvl8pPr marL="1260318" indent="0">
              <a:buNone/>
              <a:defRPr sz="354"/>
            </a:lvl8pPr>
            <a:lvl9pPr marL="1440363" indent="0">
              <a:buNone/>
              <a:defRPr sz="354"/>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F11606E-E2B7-4E89-9F0D-6FC5B12A80E6}" type="datetimeFigureOut">
              <a:rPr kumimoji="1" lang="ja-JP" altLang="en-US" smtClean="0"/>
              <a:t>2025/5/12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E5BF171-6D13-4036-BD50-036D908AB21A}" type="slidenum">
              <a:rPr kumimoji="1" lang="ja-JP" altLang="en-US" smtClean="0"/>
              <a:t>‹#›</a:t>
            </a:fld>
            <a:endParaRPr kumimoji="1" lang="ja-JP" altLang="en-US"/>
          </a:p>
        </p:txBody>
      </p:sp>
    </p:spTree>
    <p:extLst>
      <p:ext uri="{BB962C8B-B14F-4D97-AF65-F5344CB8AC3E}">
        <p14:creationId xmlns:p14="http://schemas.microsoft.com/office/powerpoint/2010/main" val="5306093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3314664" y="0"/>
            <a:ext cx="288036" cy="5219700"/>
          </a:xfrm>
          <a:prstGeom prst="rect">
            <a:avLst/>
          </a:prstGeom>
          <a:solidFill>
            <a:srgbClr val="303030"/>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372646" y="278384"/>
            <a:ext cx="2862358" cy="1008900"/>
          </a:xfrm>
          <a:prstGeom prst="rect">
            <a:avLst/>
          </a:prstGeom>
        </p:spPr>
        <p:txBody>
          <a:bodyPr vert="horz" lIns="91440" tIns="45720" rIns="91440" bIns="45720" rtlCol="0" anchor="b">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372647" y="1391921"/>
            <a:ext cx="2538317" cy="3311851"/>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rot="16200000">
            <a:off x="2733725" y="845035"/>
            <a:ext cx="1449916" cy="107826"/>
          </a:xfrm>
          <a:prstGeom prst="rect">
            <a:avLst/>
          </a:prstGeom>
        </p:spPr>
        <p:txBody>
          <a:bodyPr vert="horz" lIns="91440" tIns="45720" rIns="91440" bIns="45720" rtlCol="0" anchor="ctr"/>
          <a:lstStyle>
            <a:lvl1pPr algn="r">
              <a:defRPr sz="413" b="0">
                <a:solidFill>
                  <a:srgbClr val="969696"/>
                </a:solidFill>
              </a:defRPr>
            </a:lvl1pPr>
          </a:lstStyle>
          <a:p>
            <a:fld id="{AF11606E-E2B7-4E89-9F0D-6FC5B12A80E6}" type="datetimeFigureOut">
              <a:rPr kumimoji="1" lang="ja-JP" altLang="en-US" smtClean="0"/>
              <a:t>2025/5/12</a:t>
            </a:fld>
            <a:endParaRPr kumimoji="1" lang="ja-JP" altLang="en-US"/>
          </a:p>
        </p:txBody>
      </p:sp>
      <p:sp>
        <p:nvSpPr>
          <p:cNvPr id="5" name="Footer Placeholder 4"/>
          <p:cNvSpPr>
            <a:spLocks noGrp="1"/>
          </p:cNvSpPr>
          <p:nvPr>
            <p:ph type="ftr" sz="quarter" idx="3"/>
          </p:nvPr>
        </p:nvSpPr>
        <p:spPr>
          <a:xfrm rot="16200000">
            <a:off x="2095761" y="3164902"/>
            <a:ext cx="2725843" cy="107826"/>
          </a:xfrm>
          <a:prstGeom prst="rect">
            <a:avLst/>
          </a:prstGeom>
        </p:spPr>
        <p:txBody>
          <a:bodyPr vert="horz" lIns="91440" tIns="45720" rIns="91440" bIns="45720" rtlCol="0" anchor="ctr"/>
          <a:lstStyle>
            <a:lvl1pPr algn="l">
              <a:defRPr sz="413">
                <a:solidFill>
                  <a:schemeClr val="tx1">
                    <a:lumMod val="65000"/>
                  </a:schemeClr>
                </a:solidFill>
              </a:defRPr>
            </a:lvl1pPr>
          </a:lstStyle>
          <a:p>
            <a:endParaRPr kumimoji="1" lang="ja-JP" altLang="en-US"/>
          </a:p>
        </p:txBody>
      </p:sp>
      <p:sp>
        <p:nvSpPr>
          <p:cNvPr id="6" name="Slide Number Placeholder 5"/>
          <p:cNvSpPr>
            <a:spLocks noGrp="1"/>
          </p:cNvSpPr>
          <p:nvPr>
            <p:ph type="sldNum" sz="quarter" idx="4"/>
          </p:nvPr>
        </p:nvSpPr>
        <p:spPr>
          <a:xfrm>
            <a:off x="3323665" y="4697731"/>
            <a:ext cx="270034" cy="451891"/>
          </a:xfrm>
          <a:prstGeom prst="rect">
            <a:avLst/>
          </a:prstGeom>
        </p:spPr>
        <p:txBody>
          <a:bodyPr vert="horz" lIns="27432" tIns="45720" rIns="27432" bIns="45720" rtlCol="0" anchor="ctr">
            <a:normAutofit/>
          </a:bodyPr>
          <a:lstStyle>
            <a:lvl1pPr algn="ctr">
              <a:defRPr sz="1260">
                <a:solidFill>
                  <a:srgbClr val="777777"/>
                </a:solidFill>
              </a:defRPr>
            </a:lvl1pPr>
          </a:lstStyle>
          <a:p>
            <a:fld id="{8E5BF171-6D13-4036-BD50-036D908AB21A}" type="slidenum">
              <a:rPr kumimoji="1" lang="ja-JP" altLang="en-US" smtClean="0"/>
              <a:t>‹#›</a:t>
            </a:fld>
            <a:endParaRPr kumimoji="1" lang="ja-JP" altLang="en-US"/>
          </a:p>
        </p:txBody>
      </p:sp>
    </p:spTree>
    <p:extLst>
      <p:ext uri="{BB962C8B-B14F-4D97-AF65-F5344CB8AC3E}">
        <p14:creationId xmlns:p14="http://schemas.microsoft.com/office/powerpoint/2010/main" val="302562685"/>
      </p:ext>
    </p:extLst>
  </p:cSld>
  <p:clrMap bg1="dk1" tx1="lt1" bg2="dk2" tx2="lt2" accent1="accent1" accent2="accent2" accent3="accent3" accent4="accent4" accent5="accent5" accent6="accent6" hlink="hlink" folHlink="folHlink"/>
  <p:sldLayoutIdLst>
    <p:sldLayoutId id="2147483727" r:id="rId1"/>
    <p:sldLayoutId id="2147483728" r:id="rId2"/>
    <p:sldLayoutId id="2147483729" r:id="rId3"/>
    <p:sldLayoutId id="2147483730" r:id="rId4"/>
    <p:sldLayoutId id="2147483731" r:id="rId5"/>
    <p:sldLayoutId id="2147483732" r:id="rId6"/>
    <p:sldLayoutId id="2147483733" r:id="rId7"/>
    <p:sldLayoutId id="2147483734" r:id="rId8"/>
    <p:sldLayoutId id="2147483735" r:id="rId9"/>
    <p:sldLayoutId id="2147483736" r:id="rId10"/>
    <p:sldLayoutId id="2147483737" r:id="rId11"/>
  </p:sldLayoutIdLst>
  <p:txStyles>
    <p:titleStyle>
      <a:lvl1pPr algn="l" defTabSz="360091" rtl="0" eaLnBrk="1" latinLnBrk="0" hangingPunct="1">
        <a:lnSpc>
          <a:spcPct val="90000"/>
        </a:lnSpc>
        <a:spcBef>
          <a:spcPct val="0"/>
        </a:spcBef>
        <a:buNone/>
        <a:defRPr kumimoji="1" sz="1575" kern="1200" spc="-20" baseline="0">
          <a:solidFill>
            <a:schemeClr val="tx1"/>
          </a:solidFill>
          <a:latin typeface="+mj-lt"/>
          <a:ea typeface="+mj-ea"/>
          <a:cs typeface="+mj-cs"/>
        </a:defRPr>
      </a:lvl1pPr>
    </p:titleStyle>
    <p:bodyStyle>
      <a:lvl1pPr marL="72018" indent="-72018" algn="l" defTabSz="360091" rtl="0" eaLnBrk="1" latinLnBrk="0" hangingPunct="1">
        <a:lnSpc>
          <a:spcPct val="95000"/>
        </a:lnSpc>
        <a:spcBef>
          <a:spcPts val="551"/>
        </a:spcBef>
        <a:spcAft>
          <a:spcPts val="79"/>
        </a:spcAft>
        <a:buClr>
          <a:schemeClr val="accent1"/>
        </a:buClr>
        <a:buSzPct val="80000"/>
        <a:buFont typeface="Arial" pitchFamily="34" charset="0"/>
        <a:buChar char="•"/>
        <a:defRPr kumimoji="1" sz="709" kern="1200" spc="4" baseline="0">
          <a:solidFill>
            <a:schemeClr val="tx1"/>
          </a:solidFill>
          <a:latin typeface="+mn-lt"/>
          <a:ea typeface="+mn-ea"/>
          <a:cs typeface="+mn-cs"/>
        </a:defRPr>
      </a:lvl1pPr>
      <a:lvl2pPr marL="180045" indent="-72018" algn="l" defTabSz="360091" rtl="0" eaLnBrk="1" latinLnBrk="0" hangingPunct="1">
        <a:lnSpc>
          <a:spcPct val="90000"/>
        </a:lnSpc>
        <a:spcBef>
          <a:spcPts val="118"/>
        </a:spcBef>
        <a:spcAft>
          <a:spcPts val="118"/>
        </a:spcAft>
        <a:buClr>
          <a:schemeClr val="accent1"/>
        </a:buClr>
        <a:buFont typeface="Wingdings 2" pitchFamily="18" charset="2"/>
        <a:buChar char=""/>
        <a:defRPr kumimoji="1" sz="630" kern="1200">
          <a:solidFill>
            <a:schemeClr val="tx1">
              <a:lumMod val="85000"/>
              <a:lumOff val="15000"/>
            </a:schemeClr>
          </a:solidFill>
          <a:latin typeface="+mn-lt"/>
          <a:ea typeface="+mn-ea"/>
          <a:cs typeface="+mn-cs"/>
        </a:defRPr>
      </a:lvl2pPr>
      <a:lvl3pPr marL="288073" indent="-72018" algn="l" defTabSz="360091" rtl="0" eaLnBrk="1" latinLnBrk="0" hangingPunct="1">
        <a:lnSpc>
          <a:spcPct val="90000"/>
        </a:lnSpc>
        <a:spcBef>
          <a:spcPts val="118"/>
        </a:spcBef>
        <a:spcAft>
          <a:spcPts val="118"/>
        </a:spcAft>
        <a:buClr>
          <a:schemeClr val="accent1"/>
        </a:buClr>
        <a:buFont typeface="Wingdings 2" pitchFamily="18" charset="2"/>
        <a:buChar char=""/>
        <a:defRPr kumimoji="1" sz="551" kern="1200">
          <a:solidFill>
            <a:schemeClr val="tx1">
              <a:lumMod val="85000"/>
              <a:lumOff val="15000"/>
            </a:schemeClr>
          </a:solidFill>
          <a:latin typeface="+mn-lt"/>
          <a:ea typeface="+mn-ea"/>
          <a:cs typeface="+mn-cs"/>
        </a:defRPr>
      </a:lvl3pPr>
      <a:lvl4pPr marL="396100" indent="-72018" algn="l" defTabSz="360091" rtl="0" eaLnBrk="1" latinLnBrk="0" hangingPunct="1">
        <a:lnSpc>
          <a:spcPct val="90000"/>
        </a:lnSpc>
        <a:spcBef>
          <a:spcPts val="118"/>
        </a:spcBef>
        <a:spcAft>
          <a:spcPts val="118"/>
        </a:spcAft>
        <a:buClr>
          <a:schemeClr val="accent1"/>
        </a:buClr>
        <a:buFont typeface="Wingdings 2" pitchFamily="18" charset="2"/>
        <a:buChar char=""/>
        <a:defRPr kumimoji="1" sz="551" kern="1200">
          <a:solidFill>
            <a:schemeClr val="tx1">
              <a:lumMod val="85000"/>
              <a:lumOff val="15000"/>
            </a:schemeClr>
          </a:solidFill>
          <a:latin typeface="+mn-lt"/>
          <a:ea typeface="+mn-ea"/>
          <a:cs typeface="+mn-cs"/>
        </a:defRPr>
      </a:lvl4pPr>
      <a:lvl5pPr marL="504127" indent="-72018" algn="l" defTabSz="360091" rtl="0" eaLnBrk="1" latinLnBrk="0" hangingPunct="1">
        <a:lnSpc>
          <a:spcPct val="90000"/>
        </a:lnSpc>
        <a:spcBef>
          <a:spcPts val="118"/>
        </a:spcBef>
        <a:spcAft>
          <a:spcPts val="118"/>
        </a:spcAft>
        <a:buClr>
          <a:schemeClr val="accent1"/>
        </a:buClr>
        <a:buFont typeface="Wingdings 2" pitchFamily="18" charset="2"/>
        <a:buChar char=""/>
        <a:defRPr kumimoji="1" sz="551" kern="1200">
          <a:solidFill>
            <a:schemeClr val="tx1">
              <a:lumMod val="85000"/>
              <a:lumOff val="15000"/>
            </a:schemeClr>
          </a:solidFill>
          <a:latin typeface="+mn-lt"/>
          <a:ea typeface="+mn-ea"/>
          <a:cs typeface="+mn-cs"/>
        </a:defRPr>
      </a:lvl5pPr>
      <a:lvl6pPr marL="630080" indent="-90023" algn="l" defTabSz="360091" rtl="0" eaLnBrk="1" latinLnBrk="0" hangingPunct="1">
        <a:lnSpc>
          <a:spcPct val="90000"/>
        </a:lnSpc>
        <a:spcBef>
          <a:spcPts val="118"/>
        </a:spcBef>
        <a:spcAft>
          <a:spcPts val="118"/>
        </a:spcAft>
        <a:buClr>
          <a:schemeClr val="accent1"/>
        </a:buClr>
        <a:buFont typeface="Wingdings 2" pitchFamily="18" charset="2"/>
        <a:buChar char=""/>
        <a:defRPr kumimoji="1" sz="551" kern="1200">
          <a:solidFill>
            <a:schemeClr val="tx1">
              <a:lumMod val="85000"/>
              <a:lumOff val="15000"/>
            </a:schemeClr>
          </a:solidFill>
          <a:latin typeface="+mn-lt"/>
          <a:ea typeface="+mn-ea"/>
          <a:cs typeface="+mn-cs"/>
        </a:defRPr>
      </a:lvl6pPr>
      <a:lvl7pPr marL="748220" indent="-90023" algn="l" defTabSz="360091" rtl="0" eaLnBrk="1" latinLnBrk="0" hangingPunct="1">
        <a:lnSpc>
          <a:spcPct val="90000"/>
        </a:lnSpc>
        <a:spcBef>
          <a:spcPts val="118"/>
        </a:spcBef>
        <a:spcAft>
          <a:spcPts val="118"/>
        </a:spcAft>
        <a:buClr>
          <a:schemeClr val="accent1"/>
        </a:buClr>
        <a:buFont typeface="Wingdings 2" pitchFamily="18" charset="2"/>
        <a:buChar char=""/>
        <a:defRPr kumimoji="1" sz="551" kern="1200">
          <a:solidFill>
            <a:schemeClr val="tx1">
              <a:lumMod val="85000"/>
              <a:lumOff val="15000"/>
            </a:schemeClr>
          </a:solidFill>
          <a:latin typeface="+mn-lt"/>
          <a:ea typeface="+mn-ea"/>
          <a:cs typeface="+mn-cs"/>
        </a:defRPr>
      </a:lvl7pPr>
      <a:lvl8pPr marL="866360" indent="-90023" algn="l" defTabSz="360091" rtl="0" eaLnBrk="1" latinLnBrk="0" hangingPunct="1">
        <a:lnSpc>
          <a:spcPct val="90000"/>
        </a:lnSpc>
        <a:spcBef>
          <a:spcPts val="118"/>
        </a:spcBef>
        <a:spcAft>
          <a:spcPts val="118"/>
        </a:spcAft>
        <a:buClr>
          <a:schemeClr val="accent1"/>
        </a:buClr>
        <a:buFont typeface="Wingdings 2" pitchFamily="18" charset="2"/>
        <a:buChar char=""/>
        <a:defRPr kumimoji="1" sz="551" kern="1200">
          <a:solidFill>
            <a:schemeClr val="tx1">
              <a:lumMod val="85000"/>
              <a:lumOff val="15000"/>
            </a:schemeClr>
          </a:solidFill>
          <a:latin typeface="+mn-lt"/>
          <a:ea typeface="+mn-ea"/>
          <a:cs typeface="+mn-cs"/>
        </a:defRPr>
      </a:lvl8pPr>
      <a:lvl9pPr marL="984500" indent="-90023" algn="l" defTabSz="360091" rtl="0" eaLnBrk="1" latinLnBrk="0" hangingPunct="1">
        <a:lnSpc>
          <a:spcPct val="90000"/>
        </a:lnSpc>
        <a:spcBef>
          <a:spcPts val="118"/>
        </a:spcBef>
        <a:spcAft>
          <a:spcPts val="118"/>
        </a:spcAft>
        <a:buClr>
          <a:schemeClr val="accent1"/>
        </a:buClr>
        <a:buFont typeface="Wingdings 2" pitchFamily="18" charset="2"/>
        <a:buChar char=""/>
        <a:defRPr kumimoji="1" sz="551" kern="1200">
          <a:solidFill>
            <a:schemeClr val="tx1">
              <a:lumMod val="85000"/>
              <a:lumOff val="15000"/>
            </a:schemeClr>
          </a:solidFill>
          <a:latin typeface="+mn-lt"/>
          <a:ea typeface="+mn-ea"/>
          <a:cs typeface="+mn-cs"/>
        </a:defRPr>
      </a:lvl9pPr>
    </p:bodyStyle>
    <p:otherStyle>
      <a:defPPr>
        <a:defRPr lang="en-US"/>
      </a:defPPr>
      <a:lvl1pPr marL="0" algn="l" defTabSz="360091" rtl="0" eaLnBrk="1" latinLnBrk="0" hangingPunct="1">
        <a:defRPr kumimoji="1" sz="709" kern="1200">
          <a:solidFill>
            <a:schemeClr val="tx1"/>
          </a:solidFill>
          <a:latin typeface="+mn-lt"/>
          <a:ea typeface="+mn-ea"/>
          <a:cs typeface="+mn-cs"/>
        </a:defRPr>
      </a:lvl1pPr>
      <a:lvl2pPr marL="180045" algn="l" defTabSz="360091" rtl="0" eaLnBrk="1" latinLnBrk="0" hangingPunct="1">
        <a:defRPr kumimoji="1" sz="709" kern="1200">
          <a:solidFill>
            <a:schemeClr val="tx1"/>
          </a:solidFill>
          <a:latin typeface="+mn-lt"/>
          <a:ea typeface="+mn-ea"/>
          <a:cs typeface="+mn-cs"/>
        </a:defRPr>
      </a:lvl2pPr>
      <a:lvl3pPr marL="360091" algn="l" defTabSz="360091" rtl="0" eaLnBrk="1" latinLnBrk="0" hangingPunct="1">
        <a:defRPr kumimoji="1" sz="709" kern="1200">
          <a:solidFill>
            <a:schemeClr val="tx1"/>
          </a:solidFill>
          <a:latin typeface="+mn-lt"/>
          <a:ea typeface="+mn-ea"/>
          <a:cs typeface="+mn-cs"/>
        </a:defRPr>
      </a:lvl3pPr>
      <a:lvl4pPr marL="540136" algn="l" defTabSz="360091" rtl="0" eaLnBrk="1" latinLnBrk="0" hangingPunct="1">
        <a:defRPr kumimoji="1" sz="709" kern="1200">
          <a:solidFill>
            <a:schemeClr val="tx1"/>
          </a:solidFill>
          <a:latin typeface="+mn-lt"/>
          <a:ea typeface="+mn-ea"/>
          <a:cs typeface="+mn-cs"/>
        </a:defRPr>
      </a:lvl4pPr>
      <a:lvl5pPr marL="720181" algn="l" defTabSz="360091" rtl="0" eaLnBrk="1" latinLnBrk="0" hangingPunct="1">
        <a:defRPr kumimoji="1" sz="709" kern="1200">
          <a:solidFill>
            <a:schemeClr val="tx1"/>
          </a:solidFill>
          <a:latin typeface="+mn-lt"/>
          <a:ea typeface="+mn-ea"/>
          <a:cs typeface="+mn-cs"/>
        </a:defRPr>
      </a:lvl5pPr>
      <a:lvl6pPr marL="900227" algn="l" defTabSz="360091" rtl="0" eaLnBrk="1" latinLnBrk="0" hangingPunct="1">
        <a:defRPr kumimoji="1" sz="709" kern="1200">
          <a:solidFill>
            <a:schemeClr val="tx1"/>
          </a:solidFill>
          <a:latin typeface="+mn-lt"/>
          <a:ea typeface="+mn-ea"/>
          <a:cs typeface="+mn-cs"/>
        </a:defRPr>
      </a:lvl6pPr>
      <a:lvl7pPr marL="1080272" algn="l" defTabSz="360091" rtl="0" eaLnBrk="1" latinLnBrk="0" hangingPunct="1">
        <a:defRPr kumimoji="1" sz="709" kern="1200">
          <a:solidFill>
            <a:schemeClr val="tx1"/>
          </a:solidFill>
          <a:latin typeface="+mn-lt"/>
          <a:ea typeface="+mn-ea"/>
          <a:cs typeface="+mn-cs"/>
        </a:defRPr>
      </a:lvl7pPr>
      <a:lvl8pPr marL="1260318" algn="l" defTabSz="360091" rtl="0" eaLnBrk="1" latinLnBrk="0" hangingPunct="1">
        <a:defRPr kumimoji="1" sz="709" kern="1200">
          <a:solidFill>
            <a:schemeClr val="tx1"/>
          </a:solidFill>
          <a:latin typeface="+mn-lt"/>
          <a:ea typeface="+mn-ea"/>
          <a:cs typeface="+mn-cs"/>
        </a:defRPr>
      </a:lvl8pPr>
      <a:lvl9pPr marL="1440363" algn="l" defTabSz="360091" rtl="0" eaLnBrk="1" latinLnBrk="0" hangingPunct="1">
        <a:defRPr kumimoji="1" sz="709"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FDFBAE9-1333-183B-15EA-F11F12748086}"/>
              </a:ext>
            </a:extLst>
          </p:cNvPr>
          <p:cNvSpPr>
            <a:spLocks noGrp="1"/>
          </p:cNvSpPr>
          <p:nvPr>
            <p:ph type="ctrTitle"/>
          </p:nvPr>
        </p:nvSpPr>
        <p:spPr>
          <a:xfrm>
            <a:off x="-1566000" y="1938330"/>
            <a:ext cx="6616800" cy="881790"/>
          </a:xfrm>
        </p:spPr>
        <p:txBody>
          <a:bodyPr>
            <a:normAutofit/>
          </a:bodyPr>
          <a:lstStyle/>
          <a:p>
            <a:pPr algn="ctr">
              <a:lnSpc>
                <a:spcPct val="100000"/>
              </a:lnSpc>
            </a:pPr>
            <a:r>
              <a:rPr lang="ja-JP" altLang="en-US" sz="1400" dirty="0">
                <a:latin typeface="BIZ UDP明朝 Medium" panose="02020500000000000000" pitchFamily="18" charset="-128"/>
                <a:ea typeface="BIZ UDP明朝 Medium" panose="02020500000000000000" pitchFamily="18" charset="-128"/>
              </a:rPr>
              <a:t>ギャンブル依存症問題を考える会代表　</a:t>
            </a:r>
            <a:br>
              <a:rPr lang="en-US" altLang="ja-JP" dirty="0">
                <a:latin typeface="BIZ UDP明朝 Medium" panose="02020500000000000000" pitchFamily="18" charset="-128"/>
                <a:ea typeface="BIZ UDP明朝 Medium" panose="02020500000000000000" pitchFamily="18" charset="-128"/>
              </a:rPr>
            </a:br>
            <a:r>
              <a:rPr lang="ja-JP" altLang="en-US" dirty="0">
                <a:latin typeface="BIZ UDP明朝 Medium" panose="02020500000000000000" pitchFamily="18" charset="-128"/>
                <a:ea typeface="BIZ UDP明朝 Medium" panose="02020500000000000000" pitchFamily="18" charset="-128"/>
              </a:rPr>
              <a:t>田中紀子講演会</a:t>
            </a:r>
            <a:endParaRPr kumimoji="1" lang="ja-JP" altLang="en-US" dirty="0">
              <a:latin typeface="BIZ UDP明朝 Medium" panose="02020500000000000000" pitchFamily="18" charset="-128"/>
              <a:ea typeface="BIZ UDP明朝 Medium" panose="02020500000000000000" pitchFamily="18" charset="-128"/>
            </a:endParaRPr>
          </a:p>
        </p:txBody>
      </p:sp>
      <p:sp>
        <p:nvSpPr>
          <p:cNvPr id="3" name="字幕 2">
            <a:extLst>
              <a:ext uri="{FF2B5EF4-FFF2-40B4-BE49-F238E27FC236}">
                <a16:creationId xmlns:a16="http://schemas.microsoft.com/office/drawing/2014/main" id="{29AC1863-9E93-F015-9301-7D0794D0736B}"/>
              </a:ext>
            </a:extLst>
          </p:cNvPr>
          <p:cNvSpPr>
            <a:spLocks noGrp="1"/>
          </p:cNvSpPr>
          <p:nvPr>
            <p:ph type="subTitle" idx="1"/>
          </p:nvPr>
        </p:nvSpPr>
        <p:spPr>
          <a:xfrm>
            <a:off x="327287" y="2864957"/>
            <a:ext cx="2945874" cy="1287526"/>
          </a:xfr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white"/>
                </a:solidFill>
                <a:effectLst/>
                <a:uLnTx/>
                <a:uFillTx/>
                <a:latin typeface="BIZ UDPゴシック" panose="020B0400000000000000" pitchFamily="50" charset="-128"/>
                <a:ea typeface="BIZ UDPゴシック" panose="020B0400000000000000" pitchFamily="50" charset="-128"/>
                <a:cs typeface="+mn-cs"/>
              </a:rPr>
              <a:t>場所　沖縄県教職員共済会館　八汐荘</a:t>
            </a:r>
            <a:endParaRPr kumimoji="1" lang="en-US" altLang="ja-JP" sz="1200" b="0" i="0" u="none" strike="noStrike" kern="1200" cap="none" spc="0" normalizeH="0" baseline="0" noProof="0" dirty="0">
              <a:ln>
                <a:noFill/>
              </a:ln>
              <a:solidFill>
                <a:schemeClr val="tx1"/>
              </a:solidFill>
              <a:effectLst/>
              <a:uLnTx/>
              <a:uFillTx/>
              <a:latin typeface="BIZ UDPゴシック" panose="020B0400000000000000" pitchFamily="50" charset="-128"/>
              <a:ea typeface="BIZ UDP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BIZ UDPゴシック" panose="020B0400000000000000" pitchFamily="50" charset="-128"/>
                <a:ea typeface="BIZ UDPゴシック" panose="020B0400000000000000" pitchFamily="50" charset="-128"/>
                <a:cs typeface="+mn-cs"/>
              </a:rPr>
              <a:t>日時　令和７年　</a:t>
            </a:r>
            <a:r>
              <a:rPr kumimoji="1" lang="ja-JP" altLang="en-US" sz="1600" b="0" i="0" u="none" strike="noStrike" kern="1200" cap="none" spc="0" normalizeH="0" baseline="0" noProof="0" dirty="0">
                <a:ln>
                  <a:noFill/>
                </a:ln>
                <a:solidFill>
                  <a:schemeClr val="tx1"/>
                </a:solidFill>
                <a:effectLst/>
                <a:uLnTx/>
                <a:uFillTx/>
                <a:latin typeface="BIZ UDPゴシック" panose="020B0400000000000000" pitchFamily="50" charset="-128"/>
                <a:ea typeface="BIZ UDPゴシック" panose="020B0400000000000000" pitchFamily="50" charset="-128"/>
                <a:cs typeface="+mn-cs"/>
              </a:rPr>
              <a:t>６</a:t>
            </a:r>
            <a:r>
              <a:rPr kumimoji="1" lang="ja-JP" altLang="en-US" sz="1200" b="0" i="0" u="none" strike="noStrike" kern="1200" cap="none" spc="0" normalizeH="0" baseline="0" noProof="0" dirty="0">
                <a:ln>
                  <a:noFill/>
                </a:ln>
                <a:solidFill>
                  <a:schemeClr val="tx1"/>
                </a:solidFill>
                <a:effectLst/>
                <a:uLnTx/>
                <a:uFillTx/>
                <a:latin typeface="BIZ UDPゴシック" panose="020B0400000000000000" pitchFamily="50" charset="-128"/>
                <a:ea typeface="BIZ UDPゴシック" panose="020B0400000000000000" pitchFamily="50" charset="-128"/>
                <a:cs typeface="+mn-cs"/>
              </a:rPr>
              <a:t>月</a:t>
            </a:r>
            <a:r>
              <a:rPr kumimoji="1" lang="ja-JP" altLang="en-US" sz="1600" b="0" i="0" u="none" strike="noStrike" kern="1200" cap="none" spc="0" normalizeH="0" baseline="0" noProof="0" dirty="0">
                <a:ln>
                  <a:noFill/>
                </a:ln>
                <a:solidFill>
                  <a:schemeClr val="tx1"/>
                </a:solidFill>
                <a:effectLst/>
                <a:uLnTx/>
                <a:uFillTx/>
                <a:latin typeface="BIZ UDPゴシック" panose="020B0400000000000000" pitchFamily="50" charset="-128"/>
                <a:ea typeface="BIZ UDPゴシック" panose="020B0400000000000000" pitchFamily="50" charset="-128"/>
                <a:cs typeface="+mn-cs"/>
              </a:rPr>
              <a:t>２</a:t>
            </a:r>
            <a:r>
              <a:rPr kumimoji="1" lang="ja-JP" altLang="en-US" sz="1200" b="0" i="0" u="none" strike="noStrike" kern="1200" cap="none" spc="0" normalizeH="0" baseline="0" noProof="0" dirty="0">
                <a:ln>
                  <a:noFill/>
                </a:ln>
                <a:solidFill>
                  <a:schemeClr val="tx1"/>
                </a:solidFill>
                <a:effectLst/>
                <a:uLnTx/>
                <a:uFillTx/>
                <a:latin typeface="BIZ UDPゴシック" panose="020B0400000000000000" pitchFamily="50" charset="-128"/>
                <a:ea typeface="BIZ UDPゴシック" panose="020B0400000000000000" pitchFamily="50" charset="-128"/>
                <a:cs typeface="+mn-cs"/>
              </a:rPr>
              <a:t>日</a:t>
            </a:r>
            <a:r>
              <a:rPr kumimoji="1" lang="en-US" altLang="ja-JP" sz="1200" b="0" i="0" u="none" strike="noStrike" kern="1200" cap="none" spc="0" normalizeH="0" baseline="0" noProof="0" dirty="0">
                <a:ln>
                  <a:noFill/>
                </a:ln>
                <a:solidFill>
                  <a:schemeClr val="tx1"/>
                </a:solidFill>
                <a:effectLst/>
                <a:uLnTx/>
                <a:uFillTx/>
                <a:latin typeface="BIZ UDPゴシック" panose="020B0400000000000000" pitchFamily="50" charset="-128"/>
                <a:ea typeface="BIZ UDPゴシック" panose="020B0400000000000000" pitchFamily="50" charset="-128"/>
                <a:cs typeface="+mn-cs"/>
              </a:rPr>
              <a:t>(</a:t>
            </a:r>
            <a:r>
              <a:rPr kumimoji="1" lang="ja-JP" altLang="en-US" sz="1200" b="0" i="0" u="none" strike="noStrike" kern="1200" cap="none" spc="0" normalizeH="0" baseline="0" noProof="0" dirty="0">
                <a:ln>
                  <a:noFill/>
                </a:ln>
                <a:solidFill>
                  <a:schemeClr val="tx1"/>
                </a:solidFill>
                <a:effectLst/>
                <a:uLnTx/>
                <a:uFillTx/>
                <a:latin typeface="BIZ UDPゴシック" panose="020B0400000000000000" pitchFamily="50" charset="-128"/>
                <a:ea typeface="BIZ UDPゴシック" panose="020B0400000000000000" pitchFamily="50" charset="-128"/>
                <a:cs typeface="+mn-cs"/>
              </a:rPr>
              <a:t>月</a:t>
            </a:r>
            <a:r>
              <a:rPr kumimoji="1" lang="en-US" altLang="ja-JP" sz="1200" b="0" i="0" u="none" strike="noStrike" kern="1200" cap="none" spc="0" normalizeH="0" baseline="0" noProof="0" dirty="0">
                <a:ln>
                  <a:noFill/>
                </a:ln>
                <a:solidFill>
                  <a:schemeClr val="tx1"/>
                </a:solidFill>
                <a:effectLst/>
                <a:uLnTx/>
                <a:uFillTx/>
                <a:latin typeface="BIZ UDPゴシック" panose="020B0400000000000000" pitchFamily="50" charset="-128"/>
                <a:ea typeface="BIZ UDPゴシック" panose="020B0400000000000000" pitchFamily="50" charset="-128"/>
                <a:cs typeface="+mn-cs"/>
              </a:rPr>
              <a:t>)</a:t>
            </a:r>
            <a:r>
              <a:rPr kumimoji="1" lang="ja-JP" altLang="en-US" sz="1200" b="0" i="0" u="none" strike="noStrike" kern="1200" cap="none" spc="0" normalizeH="0" baseline="0" noProof="0" dirty="0">
                <a:ln>
                  <a:noFill/>
                </a:ln>
                <a:solidFill>
                  <a:schemeClr val="tx1"/>
                </a:solidFill>
                <a:effectLst/>
                <a:uLnTx/>
                <a:uFillTx/>
                <a:latin typeface="BIZ UDPゴシック" panose="020B0400000000000000" pitchFamily="50" charset="-128"/>
                <a:ea typeface="BIZ UDPゴシック" panose="020B0400000000000000" pitchFamily="50" charset="-128"/>
                <a:cs typeface="+mn-cs"/>
              </a:rPr>
              <a:t>　</a:t>
            </a:r>
            <a:endParaRPr kumimoji="1" lang="en-US" altLang="ja-JP" sz="1200" b="0" i="0" u="none" strike="noStrike" kern="1200" cap="none" spc="0" normalizeH="0" baseline="0" noProof="0" dirty="0">
              <a:ln>
                <a:noFill/>
              </a:ln>
              <a:solidFill>
                <a:schemeClr val="tx1"/>
              </a:solidFill>
              <a:effectLst/>
              <a:uLnTx/>
              <a:uFillTx/>
              <a:latin typeface="BIZ UDPゴシック" panose="020B0400000000000000" pitchFamily="50" charset="-128"/>
              <a:ea typeface="BIZ UDP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spc="0" dirty="0">
                <a:solidFill>
                  <a:schemeClr val="tx1"/>
                </a:solidFill>
                <a:latin typeface="BIZ UDPゴシック" panose="020B0400000000000000" pitchFamily="50" charset="-128"/>
                <a:ea typeface="BIZ UDPゴシック" panose="020B0400000000000000" pitchFamily="50" charset="-128"/>
              </a:rPr>
              <a:t>　　　　　　</a:t>
            </a:r>
            <a:r>
              <a:rPr kumimoji="1" lang="ja-JP" altLang="en-US" sz="1200" b="0" i="0" u="none" strike="noStrike" kern="1200" cap="none" spc="0" normalizeH="0" baseline="0" noProof="0" dirty="0">
                <a:ln>
                  <a:noFill/>
                </a:ln>
                <a:solidFill>
                  <a:schemeClr val="tx1"/>
                </a:solidFill>
                <a:effectLst/>
                <a:uLnTx/>
                <a:uFillTx/>
                <a:latin typeface="BIZ UDPゴシック" panose="020B0400000000000000" pitchFamily="50" charset="-128"/>
                <a:ea typeface="BIZ UDPゴシック" panose="020B0400000000000000" pitchFamily="50" charset="-128"/>
                <a:cs typeface="+mn-cs"/>
              </a:rPr>
              <a:t>開場</a:t>
            </a:r>
            <a:r>
              <a:rPr kumimoji="1" lang="en-US" altLang="ja-JP" sz="1200" b="0" i="0" u="none" strike="noStrike" kern="1200" cap="none" spc="0" normalizeH="0" baseline="0" noProof="0" dirty="0">
                <a:ln>
                  <a:noFill/>
                </a:ln>
                <a:solidFill>
                  <a:schemeClr val="tx1"/>
                </a:solidFill>
                <a:effectLst/>
                <a:uLnTx/>
                <a:uFillTx/>
                <a:latin typeface="BIZ UDPゴシック" panose="020B0400000000000000" pitchFamily="50" charset="-128"/>
                <a:ea typeface="BIZ UDPゴシック" panose="020B0400000000000000" pitchFamily="50" charset="-128"/>
                <a:cs typeface="+mn-cs"/>
              </a:rPr>
              <a:t>1</a:t>
            </a:r>
            <a:r>
              <a:rPr kumimoji="1" lang="ja-JP" altLang="en-US" sz="1200" b="0" i="0" u="none" strike="noStrike" kern="1200" cap="none" spc="0" normalizeH="0" baseline="0" noProof="0" dirty="0">
                <a:ln>
                  <a:noFill/>
                </a:ln>
                <a:solidFill>
                  <a:schemeClr val="tx1"/>
                </a:solidFill>
                <a:effectLst/>
                <a:uLnTx/>
                <a:uFillTx/>
                <a:latin typeface="BIZ UDPゴシック" panose="020B0400000000000000" pitchFamily="50" charset="-128"/>
                <a:ea typeface="BIZ UDPゴシック" panose="020B0400000000000000" pitchFamily="50" charset="-128"/>
                <a:cs typeface="+mn-cs"/>
              </a:rPr>
              <a:t>３：３０　開演</a:t>
            </a:r>
            <a:r>
              <a:rPr kumimoji="1" lang="ja-JP" altLang="en-US" sz="1600" b="0" i="0" u="none" strike="noStrike" kern="1200" cap="none" spc="0" normalizeH="0" baseline="0" noProof="0" dirty="0">
                <a:ln>
                  <a:noFill/>
                </a:ln>
                <a:solidFill>
                  <a:schemeClr val="tx1"/>
                </a:solidFill>
                <a:effectLst/>
                <a:uLnTx/>
                <a:uFillTx/>
                <a:latin typeface="BIZ UDPゴシック" panose="020B0400000000000000" pitchFamily="50" charset="-128"/>
                <a:ea typeface="BIZ UDPゴシック" panose="020B0400000000000000" pitchFamily="50" charset="-128"/>
                <a:cs typeface="+mn-cs"/>
              </a:rPr>
              <a:t>１４：００</a:t>
            </a:r>
            <a:r>
              <a:rPr kumimoji="1" lang="ja-JP" altLang="en-US" sz="1200" b="0" i="0" u="none" strike="noStrike" kern="1200" cap="none" spc="0" normalizeH="0" baseline="0" noProof="0" dirty="0">
                <a:ln>
                  <a:noFill/>
                </a:ln>
                <a:solidFill>
                  <a:schemeClr val="tx1"/>
                </a:solidFill>
                <a:effectLst/>
                <a:uLnTx/>
                <a:uFillTx/>
                <a:latin typeface="BIZ UDPゴシック" panose="020B0400000000000000" pitchFamily="50" charset="-128"/>
                <a:ea typeface="BIZ UDPゴシック" panose="020B0400000000000000" pitchFamily="50" charset="-128"/>
                <a:cs typeface="+mn-cs"/>
              </a:rPr>
              <a:t>～</a:t>
            </a:r>
            <a:r>
              <a:rPr lang="ja-JP" altLang="en-US" sz="1200" b="0" i="0" strike="noStrike" kern="1200" cap="none" spc="0" normalizeH="0" baseline="0" noProof="0" dirty="0">
                <a:ln>
                  <a:noFill/>
                </a:ln>
                <a:solidFill>
                  <a:schemeClr val="tx1"/>
                </a:solidFill>
                <a:effectLst/>
                <a:uLnTx/>
                <a:uFillTx/>
                <a:latin typeface="BIZ UDPゴシック" panose="020B0400000000000000" pitchFamily="50" charset="-128"/>
                <a:ea typeface="BIZ UDPゴシック" panose="020B0400000000000000" pitchFamily="50" charset="-128"/>
                <a:cs typeface="+mn-cs"/>
              </a:rPr>
              <a:t>入場　無料　</a:t>
            </a:r>
            <a:endParaRPr kumimoji="1" lang="ja-JP" altLang="en-US" sz="1200" b="0" i="0" strike="noStrike" kern="1200" cap="none" spc="0" normalizeH="0" baseline="0" noProof="0" dirty="0">
              <a:ln>
                <a:noFill/>
              </a:ln>
              <a:solidFill>
                <a:schemeClr val="tx1"/>
              </a:solidFill>
              <a:effectLst/>
              <a:uLnTx/>
              <a:uFillTx/>
              <a:latin typeface="BIZ UDPゴシック" panose="020B0400000000000000" pitchFamily="50" charset="-128"/>
              <a:ea typeface="BIZ UDPゴシック" panose="020B0400000000000000" pitchFamily="50" charset="-128"/>
              <a:cs typeface="+mn-cs"/>
            </a:endParaRPr>
          </a:p>
        </p:txBody>
      </p:sp>
      <p:pic>
        <p:nvPicPr>
          <p:cNvPr id="6" name="図 5">
            <a:extLst>
              <a:ext uri="{FF2B5EF4-FFF2-40B4-BE49-F238E27FC236}">
                <a16:creationId xmlns:a16="http://schemas.microsoft.com/office/drawing/2014/main" id="{053DADA0-429B-F81B-FB99-81EBC9E28B19}"/>
              </a:ext>
            </a:extLst>
          </p:cNvPr>
          <p:cNvPicPr>
            <a:picLocks noChangeAspect="1"/>
          </p:cNvPicPr>
          <p:nvPr/>
        </p:nvPicPr>
        <p:blipFill>
          <a:blip r:embed="rId2"/>
          <a:stretch>
            <a:fillRect/>
          </a:stretch>
        </p:blipFill>
        <p:spPr>
          <a:xfrm>
            <a:off x="716175" y="742431"/>
            <a:ext cx="2052450" cy="1417168"/>
          </a:xfrm>
          <a:prstGeom prst="rect">
            <a:avLst/>
          </a:prstGeom>
        </p:spPr>
      </p:pic>
      <p:sp>
        <p:nvSpPr>
          <p:cNvPr id="9" name="テキスト ボックス 8">
            <a:extLst>
              <a:ext uri="{FF2B5EF4-FFF2-40B4-BE49-F238E27FC236}">
                <a16:creationId xmlns:a16="http://schemas.microsoft.com/office/drawing/2014/main" id="{15AFE006-C96E-23AA-4D56-D583AF89BE88}"/>
              </a:ext>
            </a:extLst>
          </p:cNvPr>
          <p:cNvSpPr txBox="1"/>
          <p:nvPr/>
        </p:nvSpPr>
        <p:spPr>
          <a:xfrm>
            <a:off x="181911" y="3794751"/>
            <a:ext cx="3236625" cy="738664"/>
          </a:xfrm>
          <a:prstGeom prst="rect">
            <a:avLst/>
          </a:prstGeom>
          <a:noFill/>
        </p:spPr>
        <p:txBody>
          <a:bodyPr wrap="square">
            <a:spAutoFit/>
          </a:bodyPr>
          <a:lstStyle/>
          <a:p>
            <a:r>
              <a:rPr kumimoji="1" lang="ja-JP" altLang="en-US" sz="1050" b="0" i="0" u="none" strike="noStrike" kern="1200" cap="none" spc="-20" normalizeH="0" baseline="0" noProof="0" dirty="0">
                <a:ln>
                  <a:noFill/>
                </a:ln>
                <a:solidFill>
                  <a:prstClr val="white"/>
                </a:solidFill>
                <a:effectLst/>
                <a:uLnTx/>
                <a:uFillTx/>
                <a:latin typeface="BIZ UDP明朝 Medium" panose="02020500000000000000" pitchFamily="18" charset="-128"/>
                <a:ea typeface="BIZ UDP明朝 Medium" panose="02020500000000000000" pitchFamily="18" charset="-128"/>
                <a:cs typeface="+mj-cs"/>
              </a:rPr>
              <a:t>日本人を狙い、利用者のスマホから様々な個人情報を収集、自分の意志ではやめられなくなる状態へと追い込むオンラインカジノの</a:t>
            </a:r>
            <a:r>
              <a:rPr kumimoji="1" lang="ja-JP" altLang="en-US" sz="1050" spc="-20" dirty="0">
                <a:solidFill>
                  <a:prstClr val="white"/>
                </a:solidFill>
                <a:latin typeface="BIZ UDP明朝 Medium" panose="02020500000000000000" pitchFamily="18" charset="-128"/>
                <a:ea typeface="BIZ UDP明朝 Medium" panose="02020500000000000000" pitchFamily="18" charset="-128"/>
                <a:cs typeface="+mj-cs"/>
              </a:rPr>
              <a:t>闇。その</a:t>
            </a:r>
            <a:r>
              <a:rPr kumimoji="1" lang="ja-JP" altLang="en-US" sz="1050" b="0" i="0" u="none" strike="noStrike" kern="1200" cap="none" spc="-20" normalizeH="0" baseline="0" noProof="0" dirty="0">
                <a:ln>
                  <a:noFill/>
                </a:ln>
                <a:solidFill>
                  <a:prstClr val="white"/>
                </a:solidFill>
                <a:effectLst/>
                <a:uLnTx/>
                <a:uFillTx/>
                <a:latin typeface="BIZ UDP明朝 Medium" panose="02020500000000000000" pitchFamily="18" charset="-128"/>
                <a:ea typeface="BIZ UDP明朝 Medium" panose="02020500000000000000" pitchFamily="18" charset="-128"/>
                <a:cs typeface="+mj-cs"/>
              </a:rPr>
              <a:t>真の恐ろしさについて、専門家が警笛を鳴らします。子ども達の未来を守れ！</a:t>
            </a:r>
            <a:endParaRPr lang="ja-JP" altLang="en-US" dirty="0"/>
          </a:p>
        </p:txBody>
      </p:sp>
      <p:sp>
        <p:nvSpPr>
          <p:cNvPr id="11" name="テキスト ボックス 10">
            <a:extLst>
              <a:ext uri="{FF2B5EF4-FFF2-40B4-BE49-F238E27FC236}">
                <a16:creationId xmlns:a16="http://schemas.microsoft.com/office/drawing/2014/main" id="{12164821-AB48-0AF0-B343-DE981B323478}"/>
              </a:ext>
            </a:extLst>
          </p:cNvPr>
          <p:cNvSpPr txBox="1"/>
          <p:nvPr/>
        </p:nvSpPr>
        <p:spPr>
          <a:xfrm>
            <a:off x="74838" y="4589834"/>
            <a:ext cx="3600450" cy="492443"/>
          </a:xfrm>
          <a:prstGeom prst="rect">
            <a:avLst/>
          </a:prstGeom>
          <a:noFill/>
        </p:spPr>
        <p:txBody>
          <a:bodyPr wrap="square">
            <a:spAutoFit/>
          </a:bodyPr>
          <a:lstStyle/>
          <a:p>
            <a:pPr algn="ctr"/>
            <a:r>
              <a:rPr lang="ja-JP" altLang="en-US" sz="1000" dirty="0"/>
              <a:t>主催・ギャンブル被害を無くす沖縄県民の会　</a:t>
            </a:r>
            <a:endParaRPr lang="en-US" altLang="ja-JP" sz="1000" dirty="0"/>
          </a:p>
          <a:p>
            <a:r>
              <a:rPr lang="ja-JP" altLang="en-US" sz="800" dirty="0"/>
              <a:t>後援・つきしろキリスト教会　日本沖縄政策研究フォーラム　日本会議　世界日報　</a:t>
            </a:r>
            <a:r>
              <a:rPr lang="en-US" altLang="ja-JP" sz="800" dirty="0"/>
              <a:t>etc.       </a:t>
            </a:r>
            <a:r>
              <a:rPr lang="ja-JP" altLang="en-US" sz="800" dirty="0"/>
              <a:t>連絡先砂川竜一牧師　０９０－３７９６－７７４５　　</a:t>
            </a:r>
          </a:p>
        </p:txBody>
      </p:sp>
      <p:sp>
        <p:nvSpPr>
          <p:cNvPr id="13" name="テキスト ボックス 12">
            <a:extLst>
              <a:ext uri="{FF2B5EF4-FFF2-40B4-BE49-F238E27FC236}">
                <a16:creationId xmlns:a16="http://schemas.microsoft.com/office/drawing/2014/main" id="{846BC4F4-6814-7A33-DB69-581CA3F523CB}"/>
              </a:ext>
            </a:extLst>
          </p:cNvPr>
          <p:cNvSpPr txBox="1"/>
          <p:nvPr/>
        </p:nvSpPr>
        <p:spPr>
          <a:xfrm>
            <a:off x="-108537" y="0"/>
            <a:ext cx="3866400" cy="769441"/>
          </a:xfrm>
          <a:prstGeom prst="rect">
            <a:avLst/>
          </a:prstGeom>
          <a:noFill/>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400" b="1" i="0" u="none" strike="noStrike" kern="1200" cap="none" spc="0" normalizeH="0" baseline="0" noProof="0" dirty="0">
                <a:ln>
                  <a:noFill/>
                </a:ln>
                <a:solidFill>
                  <a:prstClr val="white"/>
                </a:solidFill>
                <a:effectLst/>
                <a:highlight>
                  <a:srgbClr val="000000"/>
                </a:highlight>
                <a:uLnTx/>
                <a:uFillTx/>
                <a:latin typeface="BIZ UDP明朝 Medium" panose="02020500000000000000" pitchFamily="18" charset="-128"/>
                <a:ea typeface="BIZ UDP明朝 Medium" panose="02020500000000000000" pitchFamily="18" charset="-128"/>
                <a:cs typeface="+mn-cs"/>
              </a:rPr>
              <a:t>オンラインカジノの闇・・　</a:t>
            </a:r>
            <a:endParaRPr kumimoji="1" lang="en-US" altLang="ja-JP" sz="2400" b="1" i="0" u="none" strike="noStrike" kern="1200" cap="none" spc="0" normalizeH="0" baseline="0" noProof="0" dirty="0">
              <a:ln>
                <a:noFill/>
              </a:ln>
              <a:solidFill>
                <a:prstClr val="white"/>
              </a:solidFill>
              <a:effectLst/>
              <a:highlight>
                <a:srgbClr val="000000"/>
              </a:highlight>
              <a:uLnTx/>
              <a:uFillTx/>
              <a:latin typeface="BIZ UDP明朝 Medium" panose="02020500000000000000" pitchFamily="18" charset="-128"/>
              <a:ea typeface="BIZ UDP明朝 Medium" panose="02020500000000000000" pitchFamily="18"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000" b="1" i="0" u="none" strike="noStrike" kern="1200" cap="none" spc="0" normalizeH="0" baseline="0" noProof="0" dirty="0">
                <a:ln>
                  <a:noFill/>
                </a:ln>
                <a:solidFill>
                  <a:prstClr val="white"/>
                </a:solidFill>
                <a:effectLst/>
                <a:highlight>
                  <a:srgbClr val="FF0000"/>
                </a:highlight>
                <a:uLnTx/>
                <a:uFillTx/>
                <a:latin typeface="BIZ UDP明朝 Medium" panose="02020500000000000000" pitchFamily="18" charset="-128"/>
                <a:ea typeface="BIZ UDP明朝 Medium" panose="02020500000000000000" pitchFamily="18" charset="-128"/>
                <a:cs typeface="+mn-cs"/>
              </a:rPr>
              <a:t>子ども達を危険な闇から守れ！</a:t>
            </a:r>
          </a:p>
        </p:txBody>
      </p:sp>
    </p:spTree>
    <p:extLst>
      <p:ext uri="{BB962C8B-B14F-4D97-AF65-F5344CB8AC3E}">
        <p14:creationId xmlns:p14="http://schemas.microsoft.com/office/powerpoint/2010/main" val="688470300"/>
      </p:ext>
    </p:extLst>
  </p:cSld>
  <p:clrMapOvr>
    <a:masterClrMapping/>
  </p:clrMapOvr>
</p:sld>
</file>

<file path=ppt/theme/theme1.xml><?xml version="1.0" encoding="utf-8"?>
<a:theme xmlns:a="http://schemas.openxmlformats.org/drawingml/2006/main" name="ビュー">
  <a:themeElements>
    <a:clrScheme name="ビュー">
      <a:dk1>
        <a:sysClr val="windowText" lastClr="000000"/>
      </a:dk1>
      <a:lt1>
        <a:sysClr val="window" lastClr="FFFFFF"/>
      </a:lt1>
      <a:dk2>
        <a:srgbClr val="564B3C"/>
      </a:dk2>
      <a:lt2>
        <a:srgbClr val="ECEDD1"/>
      </a:lt2>
      <a:accent1>
        <a:srgbClr val="93A299"/>
      </a:accent1>
      <a:accent2>
        <a:srgbClr val="CB4B30"/>
      </a:accent2>
      <a:accent3>
        <a:srgbClr val="B5AE53"/>
      </a:accent3>
      <a:accent4>
        <a:srgbClr val="6F6A7A"/>
      </a:accent4>
      <a:accent5>
        <a:srgbClr val="E8B54D"/>
      </a:accent5>
      <a:accent6>
        <a:srgbClr val="8A7952"/>
      </a:accent6>
      <a:hlink>
        <a:srgbClr val="9F9F0B"/>
      </a:hlink>
      <a:folHlink>
        <a:srgbClr val="B2B2B2"/>
      </a:folHlink>
    </a:clrScheme>
    <a:fontScheme name="ビュー">
      <a:majorFont>
        <a:latin typeface="Century Schoolbook" panose="020406040505050203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Schoolbook" panose="020406040505050203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ビュー">
      <a:fillStyleLst>
        <a:solidFill>
          <a:schemeClr val="phClr"/>
        </a:solidFill>
        <a:solidFill>
          <a:schemeClr val="phClr">
            <a:tint val="60000"/>
            <a:satMod val="120000"/>
          </a:schemeClr>
        </a:solidFill>
        <a:solidFill>
          <a:schemeClr val="phClr">
            <a:shade val="75000"/>
            <a:satMod val="130000"/>
          </a:schemeClr>
        </a:solidFill>
      </a:fillStyleLst>
      <a:lnStyleLst>
        <a:ln w="9525" cap="flat" cmpd="sng" algn="ctr">
          <a:solidFill>
            <a:schemeClr val="phClr"/>
          </a:solidFill>
          <a:prstDash val="solid"/>
        </a:ln>
        <a:ln w="13970" cap="flat" cmpd="sng" algn="ctr">
          <a:solidFill>
            <a:schemeClr val="phClr"/>
          </a:solidFill>
          <a:prstDash val="solid"/>
        </a:ln>
        <a:ln w="17145" cap="flat" cmpd="sng" algn="ctr">
          <a:solidFill>
            <a:schemeClr val="phClr">
              <a:shade val="95000"/>
              <a:alpha val="95000"/>
              <a:satMod val="150000"/>
            </a:schemeClr>
          </a:solidFill>
          <a:prstDash val="solid"/>
        </a:ln>
      </a:lnStyleLst>
      <a:effectStyleLst>
        <a:effectStyle>
          <a:effectLst/>
        </a:effectStyle>
        <a:effectStyle>
          <a:effectLst>
            <a:outerShdw blurRad="50800" dist="15240" dir="5400000" algn="tl" rotWithShape="0">
              <a:srgbClr val="000000">
                <a:alpha val="75000"/>
              </a:srgbClr>
            </a:outerShdw>
          </a:effectLst>
          <a:scene3d>
            <a:camera prst="orthographicFront">
              <a:rot lat="0" lon="0" rev="0"/>
            </a:camera>
            <a:lightRig rig="brightRoom" dir="tl"/>
          </a:scene3d>
          <a:sp3d contourW="9525" prstMaterial="flat">
            <a:bevelT w="0" h="0" prst="coolSlant"/>
            <a:contourClr>
              <a:schemeClr val="phClr">
                <a:shade val="35000"/>
                <a:satMod val="130000"/>
              </a:schemeClr>
            </a:contourClr>
          </a:sp3d>
        </a:effectStyle>
        <a:effectStyle>
          <a:effectLst>
            <a:outerShdw blurRad="76200" dist="25400" dir="5400000" algn="tl" rotWithShape="0">
              <a:srgbClr val="000000">
                <a:alpha val="55000"/>
              </a:srgbClr>
            </a:outerShdw>
          </a:effectLst>
          <a:scene3d>
            <a:camera prst="orthographicFront">
              <a:rot lat="0" lon="0" rev="0"/>
            </a:camera>
            <a:lightRig rig="brightRoom" dir="tl"/>
          </a:scene3d>
          <a:sp3d contourW="19050" prstMaterial="flat">
            <a:bevelT w="0" h="0" prst="coolSlant"/>
            <a:contourClr>
              <a:schemeClr val="phClr">
                <a:shade val="35000"/>
                <a:satMod val="140000"/>
              </a:schemeClr>
            </a:contourClr>
          </a:sp3d>
        </a:effectStyle>
      </a:effectStyleLst>
      <a:bgFillStyleLst>
        <a:solidFill>
          <a:schemeClr val="phClr"/>
        </a:solidFill>
        <a:solidFill>
          <a:schemeClr val="phClr">
            <a:tint val="95000"/>
            <a:satMod val="170000"/>
          </a:schemeClr>
        </a:solidFill>
        <a:gradFill rotWithShape="1">
          <a:gsLst>
            <a:gs pos="0">
              <a:schemeClr val="phClr">
                <a:tint val="94000"/>
                <a:shade val="98000"/>
                <a:satMod val="130000"/>
                <a:lumMod val="102000"/>
              </a:schemeClr>
            </a:gs>
            <a:gs pos="100000">
              <a:schemeClr val="phClr">
                <a:tint val="98000"/>
                <a:shade val="78000"/>
                <a:satMod val="140000"/>
              </a:schemeClr>
            </a:gs>
          </a:gsLst>
          <a:path path="circle">
            <a:fillToRect l="100000" t="100000" r="100000" b="100000"/>
          </a:path>
        </a:gradFill>
      </a:bgFillStyleLst>
    </a:fmtScheme>
  </a:themeElements>
  <a:objectDefaults/>
  <a:extraClrSchemeLst/>
  <a:extLst>
    <a:ext uri="{05A4C25C-085E-4340-85A3-A5531E510DB2}">
      <thm15:themeFamily xmlns:thm15="http://schemas.microsoft.com/office/thememl/2012/main" name="View" id="{BA0EB5A6-F2D4-4F82-977B-64ADEE4A2A69}" vid="{3866257B-E5CE-4C43-9210-F2DE76BE10B5}"/>
    </a:ext>
  </a:extLst>
</a:theme>
</file>

<file path=docProps/app.xml><?xml version="1.0" encoding="utf-8"?>
<Properties xmlns="http://schemas.openxmlformats.org/officeDocument/2006/extended-properties" xmlns:vt="http://schemas.openxmlformats.org/officeDocument/2006/docPropsVTypes">
  <Template>TM03457515[[fn=ビュー]]</Template>
  <TotalTime>25</TotalTime>
  <Words>130</Words>
  <Application>Microsoft Office PowerPoint</Application>
  <PresentationFormat>ユーザー設定</PresentationFormat>
  <Paragraphs>9</Paragraphs>
  <Slides>1</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BIZ UDPゴシック</vt:lpstr>
      <vt:lpstr>BIZ UDP明朝 Medium</vt:lpstr>
      <vt:lpstr>Arial</vt:lpstr>
      <vt:lpstr>Century Schoolbook</vt:lpstr>
      <vt:lpstr>Wingdings 2</vt:lpstr>
      <vt:lpstr>ビュー</vt:lpstr>
      <vt:lpstr>ギャンブル依存症問題を考える会代表　 田中紀子講演会</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竜一 砂川</dc:creator>
  <cp:lastModifiedBy>竜一 砂川</cp:lastModifiedBy>
  <cp:revision>2</cp:revision>
  <dcterms:created xsi:type="dcterms:W3CDTF">2025-05-12T04:13:25Z</dcterms:created>
  <dcterms:modified xsi:type="dcterms:W3CDTF">2025-05-12T04:39:17Z</dcterms:modified>
</cp:coreProperties>
</file>